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78" r:id="rId8"/>
    <p:sldId id="264" r:id="rId9"/>
    <p:sldId id="265" r:id="rId10"/>
    <p:sldId id="266" r:id="rId11"/>
    <p:sldId id="281" r:id="rId12"/>
    <p:sldId id="289" r:id="rId13"/>
    <p:sldId id="292" r:id="rId14"/>
    <p:sldId id="294" r:id="rId15"/>
    <p:sldId id="293" r:id="rId16"/>
    <p:sldId id="288" r:id="rId17"/>
    <p:sldId id="297" r:id="rId18"/>
    <p:sldId id="296" r:id="rId19"/>
    <p:sldId id="287" r:id="rId20"/>
    <p:sldId id="295" r:id="rId21"/>
    <p:sldId id="291" r:id="rId22"/>
    <p:sldId id="290" r:id="rId23"/>
    <p:sldId id="282" r:id="rId24"/>
    <p:sldId id="283" r:id="rId25"/>
    <p:sldId id="268" r:id="rId26"/>
    <p:sldId id="267" r:id="rId27"/>
    <p:sldId id="269" r:id="rId28"/>
    <p:sldId id="280" r:id="rId29"/>
    <p:sldId id="279" r:id="rId30"/>
    <p:sldId id="263" r:id="rId31"/>
    <p:sldId id="270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ccullough, Donna Kathleen" initials="MDK" lastIdx="1" clrIdx="0">
    <p:extLst>
      <p:ext uri="{19B8F6BF-5375-455C-9EA6-DF929625EA0E}">
        <p15:presenceInfo xmlns:p15="http://schemas.microsoft.com/office/powerpoint/2012/main" userId="S::dmccull8@vols.utk.edu::702a2f40-237e-4b6e-b715-df6a453c488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419"/>
    <p:restoredTop sz="93863"/>
  </p:normalViewPr>
  <p:slideViewPr>
    <p:cSldViewPr snapToGrid="0" snapToObjects="1">
      <p:cViewPr varScale="1">
        <p:scale>
          <a:sx n="74" d="100"/>
          <a:sy n="74" d="100"/>
        </p:scale>
        <p:origin x="1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212BB-9306-0C42-B10E-C25ACA02A1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8C6940-0CFE-174E-9FF1-967DD4B8CB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263D6-77D9-694B-AB05-B6186DB12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5D9F4-E6CA-C840-AA2A-B5431F98F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85420-BF5F-4841-8518-D1231CA91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419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19E11-E1D4-984E-B8FF-4428D1BF6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05481C-4663-624B-89F3-4259AD1AAA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8B3E1-6DFC-1A4C-B5B5-2A72A1541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CBE53-5261-814F-B503-CDE5972E7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8D6D8-7618-4B4D-B03B-2E8BEBE19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229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81F262-F264-5242-AE50-468472CDA9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7B9208-0ECD-4A40-977B-1F107490F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27BDFD-A7C7-8D49-869E-F104E6BC8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AE59D-F3E5-CC44-9308-110D17ECA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D00CD-B641-1447-9343-37FFDF343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75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96B28-FB99-424A-BB7D-87F0DD615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44555-A42E-9D46-8EFF-820A696C2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FC952-15F0-EA46-B264-E30DA7641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80CAA-7C17-C149-8E8C-1872A2677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2067D-4A65-B346-BC15-0A5511782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286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AE6B9-4CC3-294C-8D6E-A38206C66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A55BB2-8A4A-D64B-9CC2-8816895A3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CA91B-A7F3-154D-B2C3-CF376E9C7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638BA-D27F-7640-BFDB-AE888F074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56C5B-C833-CC4C-AD93-04E6AF850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692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1B069-D4E4-8848-8812-7E681AFFC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AC62B-63AD-6146-95B8-AA068318F8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C89F7A-A39C-3C4A-8619-C8C9325257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7F185-7B94-4F44-9E26-A901A2D01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33E5F-0BE2-BC45-9EDB-F69D0B460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821C2F-1FE4-7C48-A817-A67110C25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36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26ED7-6349-D247-9949-EEE037B8F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597CB-FA94-B044-A9EE-A6158B54F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36E2A9-B3C0-1147-8875-DD22DF422B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509BF7-E3D5-3E4E-9EF8-BEAD3E5048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582A9A-A821-4B48-A087-00F6C95531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BA02A7-D5CF-D74D-B5CF-25A71B38D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A6CBF8-9039-B143-A717-9DB00F560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BBDBA9-6C54-1A48-9DA7-F39526D7F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712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F686D-8BD3-8C40-BAFD-59EC1ECDE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641BCB-65A0-C14A-8557-E43749CD3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B97B8-B8CC-3646-BCA4-5C51CB80C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5190A3-2955-A640-87E3-FF354EA30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870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2F4848-5190-2544-8702-0861BE1D2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C8FB9D-D096-C846-8356-91AC4FD54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7B5E7-9B16-E541-879A-075981CBF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155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8B175-DA74-4747-9998-97C0B2529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284F6-03DF-C744-BCA5-2E16E7E5C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0297D1-4735-4C4F-A419-E2B347794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366387-BE94-4245-B569-9323286B3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1FEE1-73D0-434E-BEFA-0DF7984C6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8F936-469B-D94D-B293-0A3B2EE8D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538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A0E07-8868-924F-A8E2-A2B758724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1EBF15-4347-DD48-A4AF-C4D038CE98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830A3-6FD3-884E-802C-659B9F36D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2AA2DB-F9D1-7146-91F5-9C3238593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E3C0F0-2138-024B-BFE8-8FDD93758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4B62B6-38B5-C74E-ADEC-69A9C147A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30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DC3523-5E3B-6E4A-9AB3-7C1114FE6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3871D-B727-614F-A57C-9C1FFEFAA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DDCCA-86E8-8241-BA4F-F8CBA41182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69718-0D06-F742-B049-56CB30CFABCB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51FBE-A06D-0C4E-88AA-D71DB35693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96509-F9DD-1840-8571-AC1600B655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69122-76B5-4346-9B9C-D9F066CD4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934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1AD9A-1E26-E847-ACDC-23E14E7145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Interplay of Vmax and alpha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0C23FD-0D57-8B44-85A6-44DB3ED81B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Vmax most sensitive between 0.1 </a:t>
            </a:r>
            <a:r>
              <a:rPr lang="en-US"/>
              <a:t>and 0.9</a:t>
            </a:r>
            <a:endParaRPr lang="en-US" dirty="0"/>
          </a:p>
          <a:p>
            <a:r>
              <a:rPr lang="en-US" dirty="0"/>
              <a:t>alpha is most sensitive between 2.0e-6 and 7.0e-6</a:t>
            </a:r>
          </a:p>
        </p:txBody>
      </p:sp>
    </p:spTree>
    <p:extLst>
      <p:ext uri="{BB962C8B-B14F-4D97-AF65-F5344CB8AC3E}">
        <p14:creationId xmlns:p14="http://schemas.microsoft.com/office/powerpoint/2010/main" val="2450450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0.5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E47B4A-758B-394C-979A-8D56B42F6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22157"/>
            <a:ext cx="4828058" cy="36548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71209D-F10E-084D-9683-582C4D710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776" y="1825625"/>
            <a:ext cx="5630151" cy="436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6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0.0000002  Vmax = 0.5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7BEE6F-92C2-1247-876A-5FF8C5014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9150"/>
            <a:ext cx="5931548" cy="44037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B6A66A-104B-9543-8413-9A0A7ABD6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1548" y="1690688"/>
            <a:ext cx="5971783" cy="432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154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0.000001  Vmax = 0.5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2ADD3D-0F48-144E-BD51-7411103C8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268" y="1214437"/>
            <a:ext cx="5961901" cy="4429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EC8E2B-1968-CF4B-9C46-C90AF553F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44103"/>
            <a:ext cx="5127982" cy="383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56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0.5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8AFF0B-E3EB-EE45-A83B-252240756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003" y="1825625"/>
            <a:ext cx="6139794" cy="43310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1C2A1B-B29D-A347-A9D2-B6408D27F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61" y="2386965"/>
            <a:ext cx="5486739" cy="410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651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0.000003  Vmax = 0.5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DD0237-93DD-714C-A262-57D21F63D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97974"/>
            <a:ext cx="4585028" cy="3425331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678929-4EFA-6247-9366-2B86FC64B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236" y="1146969"/>
            <a:ext cx="6215329" cy="456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511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0.000004  Vmax = 0.5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134A1-53C1-9346-BA78-D5AAB691E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DEE974-132F-6C44-9C7B-764A2F543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4715" y="1332879"/>
            <a:ext cx="6094371" cy="4487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2F6CEC-4C6B-8243-A52C-99D9FBB25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154" y="2698474"/>
            <a:ext cx="4848289" cy="3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919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0.000005  Vmax = 0.5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17100AD-E468-4248-9F95-672E65911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AC5021F-9CD2-724A-9B8D-ECF9EAD85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20" y="2549525"/>
            <a:ext cx="5284626" cy="39433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010B18-7247-714C-9E3B-EC031DCF2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183" y="1700627"/>
            <a:ext cx="6062986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790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0.000007  Vmax = 0.5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17100AD-E468-4248-9F95-672E65911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13FF47-55AB-A245-A276-FB6D3C07A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53330"/>
            <a:ext cx="5867865" cy="43513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2DB90C-B21F-934A-A1BC-07DE12AD8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67499"/>
            <a:ext cx="5702317" cy="406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16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0.000009  Vmax = 0.5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17100AD-E468-4248-9F95-672E65911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518C67-37B3-FB4B-A537-3224F0642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77385"/>
            <a:ext cx="5205127" cy="39345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E65DB5-F61D-1D4D-A75F-66A50B17F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0780" y="1331843"/>
            <a:ext cx="6423685" cy="462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360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0.00001  Vmax = 0.5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E1B5BD-1342-FE45-9830-0DCE20F20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128" y="1113183"/>
            <a:ext cx="6377872" cy="50637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028DC9-7308-734E-8D22-B9F7F6949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6" y="1825625"/>
            <a:ext cx="600464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296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10000000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6F706-2BB9-CC43-AE54-8C9171F12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904" y="1703072"/>
            <a:ext cx="5917896" cy="456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07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0.00002  Vmax = 0.5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7630B0-26AA-EE48-A7AB-D38566D8E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3200" y="1397710"/>
            <a:ext cx="6408057" cy="4779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33762F-0904-6044-9AB5-F5E37F38E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486" y="2634342"/>
            <a:ext cx="4473271" cy="329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1246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0.00006  Vmax = 0.5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6072AA-D170-F14D-A0DD-4E6803860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6289" y="1825625"/>
            <a:ext cx="5711671" cy="40838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0F46E5-2F99-DF4D-8495-A8979D349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40" y="2316163"/>
            <a:ext cx="5127072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8159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0.00008  Vmax = 0.5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87DA02-1252-304C-8007-C11453EF5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18385"/>
            <a:ext cx="5358504" cy="39935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1FFABA-10BB-A841-AA57-F9FA4F3EE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073" y="1583690"/>
            <a:ext cx="5048183" cy="369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604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0.0002  Vmax = 0.5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A2785C-2621-FF40-B4C3-9FF96E72A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4100"/>
            <a:ext cx="5156700" cy="38898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640C5C-DAA1-8F4C-8112-D4A888EE6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271" y="1960561"/>
            <a:ext cx="5863994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8188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0.002  Vmax = 0.5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1DE429-12FA-D24D-A973-52F957D07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700" y="1548633"/>
            <a:ext cx="6000750" cy="42949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280FFB-4FB1-CD49-A2F4-688D69F73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89" y="2012948"/>
            <a:ext cx="5520522" cy="396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6171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0.4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4A138-F785-1146-9F36-3DF55CDFB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798" y="1725613"/>
            <a:ext cx="5845880" cy="45513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48549E-4C50-B947-AA10-4BDD670A3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13" y="2880651"/>
            <a:ext cx="4731907" cy="337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856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0.3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CDA113-E140-E44A-913B-74690FC9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43226"/>
            <a:ext cx="5078190" cy="3868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709B2B-D820-AB4E-A653-7920DF08B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24356"/>
            <a:ext cx="5794056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817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0.2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F7A6B6-6E5F-7C4D-9DEE-CB126303E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086" y="1725613"/>
            <a:ext cx="5907524" cy="45513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19BB25-F5A5-7E4B-BBF8-B0131FE3F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24" y="2495233"/>
            <a:ext cx="5186752" cy="381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3754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0.17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58E69D-92B8-8543-837E-D2D9105DA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816" y="1743329"/>
            <a:ext cx="5811149" cy="45958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8FFDCE-CBB2-D143-BC35-18855A6F3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73" y="2745128"/>
            <a:ext cx="4980178" cy="356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800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0.15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4BAB7B-A876-E44E-A0F0-29C413F7D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35767"/>
            <a:ext cx="4975310" cy="37761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27B560-C579-8A41-835A-BFFE13566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788" y="1841057"/>
            <a:ext cx="5855986" cy="448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566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1000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86BCE-A4C4-664D-BD43-53C6BD9E0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808" y="1611369"/>
            <a:ext cx="6031992" cy="456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9256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0.1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DFBE8B-0864-554E-8FBD-931C48004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56" y="2388939"/>
            <a:ext cx="5123434" cy="3788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D7888E-F129-1144-A6B1-C5AB44471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7038"/>
            <a:ext cx="5801423" cy="46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1843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0.09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D7341F-41FC-DC45-B0BB-C1DD9C6B5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7530" y="1706563"/>
            <a:ext cx="5989810" cy="45894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9A621C-4F57-FF4E-BE96-C050E95EFA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60" y="2856177"/>
            <a:ext cx="4615881" cy="338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151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100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E22E48-D034-0E41-B55B-EC4D9B809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754" y="1735519"/>
            <a:ext cx="5956046" cy="453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82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42561E-8A65-DE49-A284-13CAA1DD7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471" y="1571943"/>
            <a:ext cx="6104329" cy="460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65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1.0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9EF531-2A4F-2D44-B520-B775219A7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238" y="1690688"/>
            <a:ext cx="5942728" cy="46304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6241E9-6FAD-184A-B2AA-61664FE58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" y="2435876"/>
            <a:ext cx="5017770" cy="381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331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0.0002  Vmax = 1.0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B9F834-3EDC-3F4D-BA9E-77763AA20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B2B8D-DDE9-DC46-A793-C9AB0C34D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850" y="2099732"/>
            <a:ext cx="5548322" cy="407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659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0.9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6E57DA-9A1D-BA43-BC2B-3A88E3EE5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30" y="2662187"/>
            <a:ext cx="4633626" cy="35457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3DC4BC-A189-2E4D-BCA3-3A9AB92AD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7672" y="1763713"/>
            <a:ext cx="5856128" cy="447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559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0CF0-A18F-694D-AD1F-4262F6F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= 0.000002  Vmax = 0.7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A1A68-C315-DB44-9795-2C81B4D6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7D4CAD-383D-8847-BF99-798325A98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3987" y="1733551"/>
            <a:ext cx="5809813" cy="44434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821077-2E19-1447-BDBB-2F0C7E6FD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68" y="2706231"/>
            <a:ext cx="4461256" cy="347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6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7593</TotalTime>
  <Words>200</Words>
  <Application>Microsoft Macintosh PowerPoint</Application>
  <PresentationFormat>Widescreen</PresentationFormat>
  <Paragraphs>33</Paragraphs>
  <Slides>31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Interplay of Vmax and alpha</vt:lpstr>
      <vt:lpstr>Alpha = 0.000002  Vmax = 10000000</vt:lpstr>
      <vt:lpstr>Alpha = 0.000002  Vmax = 1000</vt:lpstr>
      <vt:lpstr>Alpha = 0.000002  Vmax = 100</vt:lpstr>
      <vt:lpstr>Alpha = 0.000002  Vmax = 10</vt:lpstr>
      <vt:lpstr>Alpha = 0.000002  Vmax = 1.0</vt:lpstr>
      <vt:lpstr>Alpha = 0.0002  Vmax = 1.0</vt:lpstr>
      <vt:lpstr>Alpha = 0.000002  Vmax = 0.9</vt:lpstr>
      <vt:lpstr>Alpha = 0.000002  Vmax = 0.7</vt:lpstr>
      <vt:lpstr>Alpha = 0.000002  Vmax = 0.5</vt:lpstr>
      <vt:lpstr>Alpha = 0.0000002  Vmax = 0.5</vt:lpstr>
      <vt:lpstr>Alpha = 0.000001  Vmax = 0.5</vt:lpstr>
      <vt:lpstr>Alpha = 0.000002  Vmax = 0.5</vt:lpstr>
      <vt:lpstr>Alpha = 0.000003  Vmax = 0.5</vt:lpstr>
      <vt:lpstr>Alpha = 0.000004  Vmax = 0.5</vt:lpstr>
      <vt:lpstr>Alpha = 0.000005  Vmax = 0.5</vt:lpstr>
      <vt:lpstr>Alpha = 0.000007  Vmax = 0.5</vt:lpstr>
      <vt:lpstr>Alpha = 0.000009  Vmax = 0.5</vt:lpstr>
      <vt:lpstr>Alpha = 0.00001  Vmax = 0.5</vt:lpstr>
      <vt:lpstr>Alpha = 0.00002  Vmax = 0.5</vt:lpstr>
      <vt:lpstr>Alpha = 0.00006  Vmax = 0.5</vt:lpstr>
      <vt:lpstr>Alpha = 0.00008  Vmax = 0.5</vt:lpstr>
      <vt:lpstr>Alpha = 0.0002  Vmax = 0.5</vt:lpstr>
      <vt:lpstr>Alpha = 0.002  Vmax = 0.5</vt:lpstr>
      <vt:lpstr>Alpha = 0.000002  Vmax = 0.4</vt:lpstr>
      <vt:lpstr>Alpha = 0.000002  Vmax = 0.3</vt:lpstr>
      <vt:lpstr>Alpha = 0.000002  Vmax = 0.2</vt:lpstr>
      <vt:lpstr>Alpha = 0.000002  Vmax = 0.17</vt:lpstr>
      <vt:lpstr>Alpha = 0.000002  Vmax = 0.15</vt:lpstr>
      <vt:lpstr>Alpha = 0.000002  Vmax = 0.1</vt:lpstr>
      <vt:lpstr>Alpha = 0.000002  Vmax = 0.09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Mccullough, Donna Kathleen</dc:creator>
  <cp:lastModifiedBy>Mccullough, Donna Kathleen</cp:lastModifiedBy>
  <cp:revision>55</cp:revision>
  <dcterms:created xsi:type="dcterms:W3CDTF">2019-04-01T12:26:47Z</dcterms:created>
  <dcterms:modified xsi:type="dcterms:W3CDTF">2021-12-06T02:08:08Z</dcterms:modified>
</cp:coreProperties>
</file>

<file path=docProps/thumbnail.jpeg>
</file>